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47E7"/>
    <a:srgbClr val="FFE1E1"/>
    <a:srgbClr val="F13DF1"/>
    <a:srgbClr val="FF6565"/>
    <a:srgbClr val="F79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542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A098E-6091-441B-8837-98CE8BBA8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9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B342F-0117-4E28-AEDE-FAA464237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EF846-1D87-4FB7-9517-E49680665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1F284-FB2C-43D7-A0BE-095F3B512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7A01B-B70F-4F09-BA16-C06DC4F8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2755E-7351-402E-B0D3-6E262A40A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C9A43-B872-4CC5-BFCC-37FDA6938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1FB38-A6CF-482D-80E0-960F638E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3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CDB0-3688-487D-8551-2382983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4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14CAF-541F-47FF-91A6-91D0EE83D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1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49A8-D6CC-43EC-8622-6EB6F8339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747E7"/>
            </a:gs>
            <a:gs pos="50000">
              <a:srgbClr val="FFE1E1"/>
            </a:gs>
            <a:gs pos="100000">
              <a:srgbClr val="F13DF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4D8CDB5-D8D2-4A50-B574-B702E17D0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Representation and Search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function of a representation is to capture the critical features of the problem domain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and make the information accessible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representation must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be expressive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be efficiently accessible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Given knowledge stored in some form of representation, a problem solver will have to search through the knowledge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should the search be exhaustive or will there be additional knowledge available to reduce the search space?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Tic-Tac-Toe Search Space</a:t>
            </a:r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6019800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553200" y="2008188"/>
            <a:ext cx="2424113" cy="243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The full search </a:t>
            </a:r>
          </a:p>
          <a:p>
            <a:pPr eaLnBrk="1" hangingPunct="1"/>
            <a:r>
              <a:rPr lang="en-US" altLang="en-US" sz="2200"/>
              <a:t>space will consist </a:t>
            </a:r>
          </a:p>
          <a:p>
            <a:pPr eaLnBrk="1" hangingPunct="1"/>
            <a:r>
              <a:rPr lang="en-US" altLang="en-US" sz="2200"/>
              <a:t>of 9! entries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What would a chess</a:t>
            </a:r>
          </a:p>
          <a:p>
            <a:pPr eaLnBrk="1" hangingPunct="1"/>
            <a:r>
              <a:rPr lang="en-US" altLang="en-US" sz="2200"/>
              <a:t>search space look </a:t>
            </a:r>
          </a:p>
          <a:p>
            <a:pPr eaLnBrk="1" hangingPunct="1"/>
            <a:r>
              <a:rPr lang="en-US" altLang="en-US" sz="2200"/>
              <a:t>like?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Automotive Diagnosis Search Space</a:t>
            </a: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5267325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5638800" y="1246188"/>
            <a:ext cx="3441700" cy="545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This form of representation</a:t>
            </a:r>
          </a:p>
          <a:p>
            <a:pPr eaLnBrk="1" hangingPunct="1"/>
            <a:r>
              <a:rPr lang="en-US" altLang="en-US" sz="2200"/>
              <a:t>is known as a </a:t>
            </a:r>
            <a:r>
              <a:rPr lang="en-US" altLang="en-US" sz="2200" i="1"/>
              <a:t>decision tree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At each node, a question</a:t>
            </a:r>
          </a:p>
          <a:p>
            <a:pPr eaLnBrk="1" hangingPunct="1"/>
            <a:r>
              <a:rPr lang="en-US" altLang="en-US" sz="2200"/>
              <a:t>exists to steer the decision</a:t>
            </a:r>
          </a:p>
          <a:p>
            <a:pPr eaLnBrk="1" hangingPunct="1"/>
            <a:r>
              <a:rPr lang="en-US" altLang="en-US" sz="2200"/>
              <a:t>making process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If you answer “engine” to</a:t>
            </a:r>
          </a:p>
          <a:p>
            <a:pPr eaLnBrk="1" hangingPunct="1"/>
            <a:r>
              <a:rPr lang="en-US" altLang="en-US" sz="2200"/>
              <a:t>the first question, you</a:t>
            </a:r>
          </a:p>
          <a:p>
            <a:pPr eaLnBrk="1" hangingPunct="1"/>
            <a:r>
              <a:rPr lang="en-US" altLang="en-US" sz="2200"/>
              <a:t>descend the left-most branch</a:t>
            </a:r>
          </a:p>
          <a:p>
            <a:pPr eaLnBrk="1" hangingPunct="1"/>
            <a:r>
              <a:rPr lang="en-US" altLang="en-US" sz="2200"/>
              <a:t>of this tree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Search is simplified because</a:t>
            </a:r>
          </a:p>
          <a:p>
            <a:pPr eaLnBrk="1" hangingPunct="1"/>
            <a:r>
              <a:rPr lang="en-US" altLang="en-US" sz="2200"/>
              <a:t>you only descend one branch</a:t>
            </a:r>
          </a:p>
          <a:p>
            <a:pPr eaLnBrk="1" hangingPunct="1"/>
            <a:r>
              <a:rPr lang="en-US" altLang="en-US" sz="2200"/>
              <a:t>until you reach a conclusion</a:t>
            </a:r>
          </a:p>
          <a:p>
            <a:pPr eaLnBrk="1" hangingPunct="1"/>
            <a:r>
              <a:rPr lang="en-US" altLang="en-US" sz="2200"/>
              <a:t>state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Representations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6629400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43400"/>
            <a:ext cx="2867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621088" y="4419600"/>
            <a:ext cx="5522912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Here, we see the same information being</a:t>
            </a:r>
          </a:p>
          <a:p>
            <a:pPr eaLnBrk="1" hangingPunct="1"/>
            <a:r>
              <a:rPr lang="en-US" altLang="en-US" sz="2200"/>
              <a:t>represented using two different representational</a:t>
            </a:r>
          </a:p>
          <a:p>
            <a:pPr eaLnBrk="1" hangingPunct="1"/>
            <a:r>
              <a:rPr lang="en-US" altLang="en-US" sz="2200"/>
              <a:t>techniques – a semantic network (above) and</a:t>
            </a:r>
          </a:p>
          <a:p>
            <a:pPr eaLnBrk="1" hangingPunct="1"/>
            <a:r>
              <a:rPr lang="en-US" altLang="en-US" sz="2200"/>
              <a:t>predicates (to the left)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Example:  Blocks World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345757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371600"/>
            <a:ext cx="11906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91200"/>
            <a:ext cx="31718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7499350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Here we see a real-world situation of three blocks and a predicate</a:t>
            </a:r>
          </a:p>
          <a:p>
            <a:pPr eaLnBrk="1" hangingPunct="1"/>
            <a:r>
              <a:rPr lang="en-US" altLang="en-US" sz="2200"/>
              <a:t>calculus representation for expressing this knowledge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We equip our system with rules such as the below rule to reason</a:t>
            </a:r>
          </a:p>
          <a:p>
            <a:pPr eaLnBrk="1" hangingPunct="1"/>
            <a:r>
              <a:rPr lang="en-US" altLang="en-US" sz="2200"/>
              <a:t>over how to draw conclusions and manipulate this block’s world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4343400" y="5943600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This rule says “if there does not exist a Y</a:t>
            </a:r>
          </a:p>
          <a:p>
            <a:pPr eaLnBrk="1" hangingPunct="1"/>
            <a:r>
              <a:rPr lang="en-US" altLang="en-US"/>
              <a:t>that is on X, then X is clear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Representation/Search Techniques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We will study various forms of representation and search during the first half of this course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Predicate calculus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Graphs and trees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Production systems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Semantic networks and frames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Cases and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Logic/resolution/unification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Graph searches and heuristic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Chaining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Stochastic methods, fuzzy methods, abduction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Cased-based reasoning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As we cover this material, we will be combining chapters 2-9 as the textbook generally separates the representations from the search techniques used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320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Arial</vt:lpstr>
      <vt:lpstr>Calibri</vt:lpstr>
      <vt:lpstr>Default Design</vt:lpstr>
      <vt:lpstr>Representation and Search</vt:lpstr>
      <vt:lpstr>A Tic-Tac-Toe Search Space</vt:lpstr>
      <vt:lpstr>Automotive Diagnosis Search Space</vt:lpstr>
      <vt:lpstr>Two Representations</vt:lpstr>
      <vt:lpstr>Another Example:  Blocks World</vt:lpstr>
      <vt:lpstr>Representation/Search Techniques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 and Search</dc:title>
  <dc:creator>NKU</dc:creator>
  <cp:lastModifiedBy>Administrator</cp:lastModifiedBy>
  <cp:revision>8</cp:revision>
  <dcterms:created xsi:type="dcterms:W3CDTF">2008-12-01T17:36:50Z</dcterms:created>
  <dcterms:modified xsi:type="dcterms:W3CDTF">2015-08-03T12:56:21Z</dcterms:modified>
</cp:coreProperties>
</file>